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2" r:id="rId3"/>
    <p:sldId id="338" r:id="rId4"/>
    <p:sldId id="342" r:id="rId5"/>
    <p:sldId id="350" r:id="rId6"/>
    <p:sldId id="345" r:id="rId7"/>
    <p:sldId id="351" r:id="rId8"/>
    <p:sldId id="346" r:id="rId9"/>
    <p:sldId id="347" r:id="rId10"/>
    <p:sldId id="348" r:id="rId11"/>
    <p:sldId id="336" r:id="rId12"/>
    <p:sldId id="318" r:id="rId13"/>
    <p:sldId id="32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Explanation of Flight Data Model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354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Important Tables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E9EF19-DC4C-4C8D-AD80-09557D6B2A45}"/>
              </a:ext>
            </a:extLst>
          </p:cNvPr>
          <p:cNvSpPr/>
          <p:nvPr/>
        </p:nvSpPr>
        <p:spPr>
          <a:xfrm>
            <a:off x="1319332" y="2024727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tables</a:t>
            </a:r>
          </a:p>
          <a:p>
            <a:pPr algn="ctr"/>
            <a:r>
              <a:rPr lang="en-US" dirty="0"/>
              <a:t>Represents entire aviation tourism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95E2EC8-4D45-492D-8AFB-9CF08F6CF9D7}"/>
              </a:ext>
            </a:extLst>
          </p:cNvPr>
          <p:cNvSpPr/>
          <p:nvPr/>
        </p:nvSpPr>
        <p:spPr>
          <a:xfrm>
            <a:off x="1332552" y="1052736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Views on these table for ease of access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6156D5-46DA-4BE5-8114-A53FC7CB2E4C}"/>
              </a:ext>
            </a:extLst>
          </p:cNvPr>
          <p:cNvSpPr/>
          <p:nvPr/>
        </p:nvSpPr>
        <p:spPr>
          <a:xfrm>
            <a:off x="167933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/DMO/CARRIER– Contains all the airline codes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595AB7-6D93-4EAD-92A0-3031DF5ED8F0}"/>
              </a:ext>
            </a:extLst>
          </p:cNvPr>
          <p:cNvSpPr/>
          <p:nvPr/>
        </p:nvSpPr>
        <p:spPr>
          <a:xfrm>
            <a:off x="1679333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/DMO/CONNECTION– FLIGHT infor from origin to destination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CA7EC62-2604-4FC7-A17F-BB31444F97E7}"/>
              </a:ext>
            </a:extLst>
          </p:cNvPr>
          <p:cNvSpPr/>
          <p:nvPr/>
        </p:nvSpPr>
        <p:spPr>
          <a:xfrm>
            <a:off x="1693656" y="545850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/dmo/flight</a:t>
            </a:r>
            <a:r>
              <a:rPr lang="en-US" dirty="0"/>
              <a:t>– given flight for diff. dates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250EEB3-5F8C-49FF-BD5E-EC3FCABC0AD7}"/>
              </a:ext>
            </a:extLst>
          </p:cNvPr>
          <p:cNvSpPr/>
          <p:nvPr/>
        </p:nvSpPr>
        <p:spPr>
          <a:xfrm>
            <a:off x="455965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I_Currency</a:t>
            </a:r>
          </a:p>
          <a:p>
            <a:pPr algn="ctr"/>
            <a:r>
              <a:rPr lang="en-US" sz="2000" dirty="0"/>
              <a:t>CDS view to access currency codes </a:t>
            </a: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BD13BBE-EE67-449B-A02C-23D934ED7EE1}"/>
              </a:ext>
            </a:extLst>
          </p:cNvPr>
          <p:cNvSpPr/>
          <p:nvPr/>
        </p:nvSpPr>
        <p:spPr>
          <a:xfrm>
            <a:off x="454524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I_Country</a:t>
            </a:r>
          </a:p>
          <a:p>
            <a:pPr algn="ctr"/>
            <a:r>
              <a:rPr lang="en-US" sz="2000" dirty="0"/>
              <a:t>Country codes</a:t>
            </a:r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D93E9D-2ED5-4A31-B5A4-98502B019EC8}"/>
              </a:ext>
            </a:extLst>
          </p:cNvPr>
          <p:cNvSpPr/>
          <p:nvPr/>
        </p:nvSpPr>
        <p:spPr>
          <a:xfrm>
            <a:off x="4546368" y="5435587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/DMO/CUSTOMER</a:t>
            </a:r>
          </a:p>
          <a:p>
            <a:pPr algn="ctr"/>
            <a:r>
              <a:rPr lang="en-US" sz="2000" dirty="0"/>
              <a:t>Customer data who willing to book flights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2CA5EA2-C951-4574-A8E1-C924242806CA}"/>
              </a:ext>
            </a:extLst>
          </p:cNvPr>
          <p:cNvSpPr/>
          <p:nvPr/>
        </p:nvSpPr>
        <p:spPr>
          <a:xfrm>
            <a:off x="7441536" y="305785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/DMO/AGENCY</a:t>
            </a:r>
          </a:p>
          <a:p>
            <a:pPr algn="ctr"/>
            <a:r>
              <a:rPr lang="en-US" sz="1800" dirty="0"/>
              <a:t>Agent information website/person who helps</a:t>
            </a:r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18FA647-6B2B-479A-8DB7-FDEE94687612}"/>
              </a:ext>
            </a:extLst>
          </p:cNvPr>
          <p:cNvSpPr/>
          <p:nvPr/>
        </p:nvSpPr>
        <p:spPr>
          <a:xfrm>
            <a:off x="751198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/DMO/TRAVEL</a:t>
            </a:r>
          </a:p>
          <a:p>
            <a:pPr algn="ctr"/>
            <a:r>
              <a:rPr lang="en-US" sz="1800" dirty="0"/>
              <a:t>Trip information</a:t>
            </a:r>
            <a:endParaRPr lang="en-IN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CC6DF50-5FBC-4CF3-AB01-19BB4B107B52}"/>
              </a:ext>
            </a:extLst>
          </p:cNvPr>
          <p:cNvSpPr/>
          <p:nvPr/>
        </p:nvSpPr>
        <p:spPr>
          <a:xfrm>
            <a:off x="7511981" y="5391606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/DMO/BOOKING</a:t>
            </a:r>
          </a:p>
          <a:p>
            <a:pPr algn="ctr"/>
            <a:r>
              <a:rPr lang="en-US" sz="1800" dirty="0"/>
              <a:t>Connecting flights in whole travel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4068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86358"/>
            <a:ext cx="79620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1999" dirty="0">
              <a:solidFill>
                <a:schemeClr val="bg1"/>
              </a:solidFill>
            </a:endParaRP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Describing AMDP with Use Case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</a:t>
            </a:r>
            <a:r>
              <a:rPr lang="en-US" sz="2000" dirty="0" smtClean="0">
                <a:solidFill>
                  <a:schemeClr val="bg1"/>
                </a:solidFill>
              </a:rPr>
              <a:t>function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Service Definition &amp; Service Binding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BAS Introduction(Basic One)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Fiori App on BAS using Service on CDS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Explanation of Flight Data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  <p:pic>
        <p:nvPicPr>
          <p:cNvPr id="7" name="Picture 2" descr="Getting Started with the ABAP RESTful Application Programming Model (RAP) |  SAP Blogs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0" y="3501008"/>
            <a:ext cx="11257964" cy="24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8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Describing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</a:t>
            </a:r>
            <a:r>
              <a:rPr lang="en-US" sz="1800" dirty="0" smtClean="0">
                <a:solidFill>
                  <a:schemeClr val="bg1"/>
                </a:solidFill>
              </a:rPr>
              <a:t>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Procedure </a:t>
            </a:r>
            <a:r>
              <a:rPr lang="en-US" sz="1800" dirty="0">
                <a:solidFill>
                  <a:schemeClr val="bg1"/>
                </a:solidFill>
              </a:rPr>
              <a:t>- can have multiple return values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Function </a:t>
            </a:r>
            <a:r>
              <a:rPr lang="en-US" sz="1800" dirty="0">
                <a:solidFill>
                  <a:schemeClr val="bg1"/>
                </a:solidFill>
              </a:rPr>
              <a:t>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</a:rPr>
              <a:t>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</a:t>
            </a:r>
            <a:r>
              <a:rPr lang="en-US" altLang="en-US" sz="1800" dirty="0" smtClean="0">
                <a:solidFill>
                  <a:schemeClr val="bg1"/>
                </a:solidFill>
              </a:rPr>
              <a:t>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chemeClr val="bg1"/>
                </a:solidFill>
              </a:rPr>
              <a:t>Each </a:t>
            </a:r>
            <a:r>
              <a:rPr lang="en-US" altLang="en-US" sz="1800" dirty="0">
                <a:solidFill>
                  <a:schemeClr val="bg1"/>
                </a:solidFill>
              </a:rPr>
              <a:t>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/>
                </a:solidFill>
              </a:rPr>
              <a:t>Clone </a:t>
            </a:r>
            <a:r>
              <a:rPr lang="en-US" sz="1800" dirty="0">
                <a:solidFill>
                  <a:schemeClr val="bg1"/>
                </a:solidFill>
              </a:rPr>
              <a:t>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10576</TotalTime>
  <Words>606</Words>
  <Application>Microsoft Office PowerPoint</Application>
  <PresentationFormat>Custom</PresentationFormat>
  <Paragraphs>139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Limitation’s of ABAP on Cloud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Explanation of Flight Data Model</vt:lpstr>
      <vt:lpstr>Important Tables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301</cp:revision>
  <dcterms:created xsi:type="dcterms:W3CDTF">2013-09-12T13:05:01Z</dcterms:created>
  <dcterms:modified xsi:type="dcterms:W3CDTF">2021-11-24T16:48:28Z</dcterms:modified>
</cp:coreProperties>
</file>